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5EC0-C197-4671-BF65-AEE4904606D2}" type="datetimeFigureOut">
              <a:rPr lang="fr-FR" smtClean="0"/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72E-EBD4-4876-9D24-A9D7F1BC61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744581"/>
            <a:ext cx="1233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Condition naturelles  </a:t>
            </a:r>
            <a:endParaRPr lang="fr-FR" sz="1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188720" y="522513"/>
            <a:ext cx="151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Nature du sol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171305" y="1380309"/>
            <a:ext cx="1389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Régime pluvial</a:t>
            </a:r>
            <a:endParaRPr lang="fr-FR" sz="1600" dirty="0"/>
          </a:p>
        </p:txBody>
      </p:sp>
      <p:sp>
        <p:nvSpPr>
          <p:cNvPr id="8" name="Flèche droite 7"/>
          <p:cNvSpPr/>
          <p:nvPr/>
        </p:nvSpPr>
        <p:spPr>
          <a:xfrm>
            <a:off x="5146766" y="1084216"/>
            <a:ext cx="627017" cy="3396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2514" y="2259874"/>
            <a:ext cx="833410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Comment une zone inconstructible est-elle devenue apparemment constructible?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2725781"/>
            <a:ext cx="1724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1</a:t>
            </a:r>
            <a:r>
              <a:rPr lang="fr-FR" sz="1600" b="1" baseline="30000" dirty="0" smtClean="0"/>
              <a:t>ère</a:t>
            </a:r>
            <a:r>
              <a:rPr lang="fr-FR" sz="1600" b="1" dirty="0" smtClean="0"/>
              <a:t> phase d’urbanisation</a:t>
            </a:r>
          </a:p>
          <a:p>
            <a:r>
              <a:rPr lang="fr-FR" sz="1600" dirty="0" smtClean="0"/>
              <a:t>La croissance de Dakar (jusqu’aux années 70)</a:t>
            </a:r>
            <a:endParaRPr lang="fr-FR" sz="1600" dirty="0"/>
          </a:p>
        </p:txBody>
      </p:sp>
      <p:sp>
        <p:nvSpPr>
          <p:cNvPr id="15" name="Flèche droite 14"/>
          <p:cNvSpPr/>
          <p:nvPr/>
        </p:nvSpPr>
        <p:spPr>
          <a:xfrm>
            <a:off x="3607523" y="2980510"/>
            <a:ext cx="474621" cy="330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6270172" y="2943496"/>
            <a:ext cx="474616" cy="30915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5400000">
            <a:off x="6936376" y="3487783"/>
            <a:ext cx="627017" cy="3396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0" y="4876798"/>
            <a:ext cx="1724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2ème phase d’urbanisation</a:t>
            </a:r>
          </a:p>
          <a:p>
            <a:r>
              <a:rPr lang="fr-FR" sz="1600" dirty="0" smtClean="0"/>
              <a:t>La croissance de la banlieue (à partir des années 80)</a:t>
            </a:r>
            <a:endParaRPr lang="fr-FR" sz="1600" dirty="0"/>
          </a:p>
        </p:txBody>
      </p:sp>
      <p:sp>
        <p:nvSpPr>
          <p:cNvPr id="23" name="Flèche droite 22"/>
          <p:cNvSpPr/>
          <p:nvPr/>
        </p:nvSpPr>
        <p:spPr>
          <a:xfrm>
            <a:off x="3524793" y="5301345"/>
            <a:ext cx="474621" cy="330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5584368" y="5296989"/>
            <a:ext cx="474621" cy="330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531224" y="4476206"/>
            <a:ext cx="833410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Comment une zone urbanisée est-elle devenue vulnérable aux inondations?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18160" y="0"/>
            <a:ext cx="8334103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La périphérie dakaroise : une zone impropre à la construction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Flèche droite 29"/>
          <p:cNvSpPr/>
          <p:nvPr/>
        </p:nvSpPr>
        <p:spPr>
          <a:xfrm rot="5400000">
            <a:off x="6958148" y="6004562"/>
            <a:ext cx="627017" cy="3396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  <p:bldP spid="12" grpId="0"/>
      <p:bldP spid="13" grpId="0"/>
      <p:bldP spid="15" grpId="0" animBg="1"/>
      <p:bldP spid="17" grpId="0" animBg="1"/>
      <p:bldP spid="19" grpId="0" animBg="1"/>
      <p:bldP spid="21" grpId="0"/>
      <p:bldP spid="23" grpId="0" animBg="1"/>
      <p:bldP spid="25" grpId="0" animBg="1"/>
      <p:bldP spid="27" grpId="0"/>
      <p:bldP spid="28" grpId="0"/>
      <p:bldP spid="3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</cp:revision>
  <dcterms:created xsi:type="dcterms:W3CDTF">2012-12-15T09:56:23Z</dcterms:created>
  <dcterms:modified xsi:type="dcterms:W3CDTF">2012-12-15T10:03:22Z</dcterms:modified>
</cp:coreProperties>
</file>